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82" r:id="rId6"/>
    <p:sldId id="287" r:id="rId7"/>
    <p:sldId id="289" r:id="rId8"/>
    <p:sldId id="294" r:id="rId9"/>
    <p:sldId id="300" r:id="rId10"/>
    <p:sldId id="298" r:id="rId11"/>
    <p:sldId id="299" r:id="rId12"/>
    <p:sldId id="291" r:id="rId13"/>
    <p:sldId id="295" r:id="rId14"/>
    <p:sldId id="292" r:id="rId15"/>
    <p:sldId id="297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35D"/>
    <a:srgbClr val="313131"/>
    <a:srgbClr val="007033"/>
    <a:srgbClr val="EAF7B0"/>
    <a:srgbClr val="C79E37"/>
    <a:srgbClr val="202E54"/>
    <a:srgbClr val="FF2549"/>
    <a:srgbClr val="1D3A00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/>
    <p:restoredTop sz="94626"/>
  </p:normalViewPr>
  <p:slideViewPr>
    <p:cSldViewPr>
      <p:cViewPr>
        <p:scale>
          <a:sx n="148" d="100"/>
          <a:sy n="148" d="100"/>
        </p:scale>
        <p:origin x="-416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40935" y="1502815"/>
            <a:ext cx="335951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0935" y="2889770"/>
            <a:ext cx="3344812" cy="920846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6EC93644-C51B-C942-9E79-E811C8EFD17A}"/>
              </a:ext>
            </a:extLst>
          </p:cNvPr>
          <p:cNvSpPr/>
          <p:nvPr userDrawn="1"/>
        </p:nvSpPr>
        <p:spPr>
          <a:xfrm>
            <a:off x="1285945" y="0"/>
            <a:ext cx="9467710" cy="5143500"/>
          </a:xfrm>
          <a:prstGeom prst="trapezoid">
            <a:avLst>
              <a:gd name="adj" fmla="val 313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802789" cy="725349"/>
          </a:xfrm>
        </p:spPr>
        <p:txBody>
          <a:bodyPr>
            <a:normAutofit/>
          </a:bodyPr>
          <a:lstStyle>
            <a:lvl1pPr algn="l">
              <a:defRPr sz="3200" b="0" i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197405"/>
            <a:ext cx="5802789" cy="3511061"/>
          </a:xfrm>
        </p:spPr>
        <p:txBody>
          <a:bodyPr/>
          <a:lstStyle>
            <a:lvl1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236" y="2161721"/>
            <a:ext cx="3517763" cy="4581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800" dirty="0"/>
              <a:t>一个基于社交网络的旅行服务系统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550901"/>
            <a:ext cx="1068935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行迹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643879"/>
            <a:ext cx="3344812" cy="2573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100" dirty="0"/>
              <a:t>《</a:t>
            </a:r>
            <a:r>
              <a:rPr lang="zh-CN" altLang="en-US" sz="1100" dirty="0"/>
              <a:t>软件工程</a:t>
            </a:r>
            <a:r>
              <a:rPr lang="en-US" altLang="zh-CN" sz="1100" dirty="0"/>
              <a:t>》</a:t>
            </a:r>
            <a:r>
              <a:rPr lang="zh-CN" altLang="en-US" sz="1100" dirty="0"/>
              <a:t>第一组课程项目第二阶段课堂展示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0874-2008-ED40-BC3F-260B0458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6"/>
            <a:ext cx="9144000" cy="4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C200-B8A8-0049-BDEB-944E64D8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0" y="0"/>
            <a:ext cx="51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Picture 49" descr="Screen Clipping">
            <a:extLst>
              <a:ext uri="{FF2B5EF4-FFF2-40B4-BE49-F238E27FC236}">
                <a16:creationId xmlns:a16="http://schemas.microsoft.com/office/drawing/2014/main" id="{348B5131-83B7-6B4E-BEEB-93616FD9E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6" y="891995"/>
            <a:ext cx="4398628" cy="3168000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1B7B9749-1828-3948-AC94-294DE2B4B69B}"/>
              </a:ext>
            </a:extLst>
          </p:cNvPr>
          <p:cNvSpPr txBox="1"/>
          <p:nvPr/>
        </p:nvSpPr>
        <p:spPr>
          <a:xfrm>
            <a:off x="6521624" y="426065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登陆  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2" descr="Screen Clipping">
            <a:extLst>
              <a:ext uri="{FF2B5EF4-FFF2-40B4-BE49-F238E27FC236}">
                <a16:creationId xmlns:a16="http://schemas.microsoft.com/office/drawing/2014/main" id="{E665E231-2EF7-3441-AEEF-4C920BD3F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" y="891995"/>
            <a:ext cx="4354145" cy="316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8B4330-69EC-B545-94E0-06BA7B26FEAA}"/>
              </a:ext>
            </a:extLst>
          </p:cNvPr>
          <p:cNvSpPr/>
          <p:nvPr/>
        </p:nvSpPr>
        <p:spPr>
          <a:xfrm>
            <a:off x="1924174" y="4256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A7C1D3-276C-7F4E-A5AB-7BCC1F46D748}"/>
              </a:ext>
            </a:extLst>
          </p:cNvPr>
          <p:cNvSpPr txBox="1"/>
          <p:nvPr/>
        </p:nvSpPr>
        <p:spPr>
          <a:xfrm>
            <a:off x="1568189" y="393938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添加行迹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1" descr="Screen Clipping">
            <a:extLst>
              <a:ext uri="{FF2B5EF4-FFF2-40B4-BE49-F238E27FC236}">
                <a16:creationId xmlns:a16="http://schemas.microsoft.com/office/drawing/2014/main" id="{FCFAE342-8A62-064A-B0E5-7D7A45F3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725349"/>
            <a:ext cx="4223615" cy="3058980"/>
          </a:xfrm>
          <a:prstGeom prst="rect">
            <a:avLst/>
          </a:prstGeom>
        </p:spPr>
      </p:pic>
      <p:pic>
        <p:nvPicPr>
          <p:cNvPr id="9" name="Picture 2" descr="Screen Clipping">
            <a:extLst>
              <a:ext uri="{FF2B5EF4-FFF2-40B4-BE49-F238E27FC236}">
                <a16:creationId xmlns:a16="http://schemas.microsoft.com/office/drawing/2014/main" id="{F5D2CE73-9E9C-E540-8FEE-DFC7DB8D3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70" y="725349"/>
            <a:ext cx="4327865" cy="3072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1D2310-7D10-CF49-946F-B1727907D297}"/>
              </a:ext>
            </a:extLst>
          </p:cNvPr>
          <p:cNvSpPr/>
          <p:nvPr/>
        </p:nvSpPr>
        <p:spPr>
          <a:xfrm>
            <a:off x="5438495" y="393938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向行迹中关联好友  </a:t>
            </a:r>
            <a:endParaRPr lang="en-US" altLang="zh-CN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C1C2CF-D727-534B-8866-C1DA2F65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73757"/>
            <a:ext cx="7635250" cy="50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3CCF9-E3B3-124D-B953-0447418D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8" y="66219"/>
            <a:ext cx="7571352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960930"/>
            <a:ext cx="2152569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谢谢观看！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571750"/>
            <a:ext cx="3344812" cy="257324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800" dirty="0" err="1"/>
              <a:t>Github</a:t>
            </a:r>
            <a:r>
              <a:rPr lang="zh-CN" altLang="en-US" sz="800" dirty="0"/>
              <a:t>地址：</a:t>
            </a:r>
            <a:r>
              <a:rPr lang="en-US" altLang="zh-CN" sz="800" dirty="0"/>
              <a:t>https://</a:t>
            </a:r>
            <a:r>
              <a:rPr lang="en-US" altLang="zh-CN" sz="800" dirty="0" err="1"/>
              <a:t>github.com</a:t>
            </a:r>
            <a:r>
              <a:rPr lang="en-US" altLang="zh-CN" sz="800" dirty="0"/>
              <a:t>/</a:t>
            </a:r>
            <a:r>
              <a:rPr lang="en-US" altLang="zh-CN" sz="800" dirty="0" err="1"/>
              <a:t>skyetim</a:t>
            </a:r>
            <a:r>
              <a:rPr lang="en-US" altLang="zh-CN" sz="800" dirty="0"/>
              <a:t>/</a:t>
            </a:r>
            <a:r>
              <a:rPr lang="en-US" altLang="zh-CN" sz="800" dirty="0" err="1"/>
              <a:t>software_engineering_project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334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小组成员分工及进度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用况图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类图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顺序图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状态图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包图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小组成员介绍及分工</a:t>
            </a:r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866DD5-9DA6-0249-986A-12E9E0D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217800"/>
              </p:ext>
            </p:extLst>
          </p:nvPr>
        </p:nvGraphicFramePr>
        <p:xfrm>
          <a:off x="2892244" y="1197405"/>
          <a:ext cx="5955497" cy="364182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964">
                  <a:extLst>
                    <a:ext uri="{9D8B030D-6E8A-4147-A177-3AD203B41FA5}">
                      <a16:colId xmlns:a16="http://schemas.microsoft.com/office/drawing/2014/main" val="1453642301"/>
                    </a:ext>
                  </a:extLst>
                </a:gridCol>
                <a:gridCol w="1434889">
                  <a:extLst>
                    <a:ext uri="{9D8B030D-6E8A-4147-A177-3AD203B41FA5}">
                      <a16:colId xmlns:a16="http://schemas.microsoft.com/office/drawing/2014/main" val="667977665"/>
                    </a:ext>
                  </a:extLst>
                </a:gridCol>
                <a:gridCol w="1415068">
                  <a:extLst>
                    <a:ext uri="{9D8B030D-6E8A-4147-A177-3AD203B41FA5}">
                      <a16:colId xmlns:a16="http://schemas.microsoft.com/office/drawing/2014/main" val="3126095747"/>
                    </a:ext>
                  </a:extLst>
                </a:gridCol>
                <a:gridCol w="2290576">
                  <a:extLst>
                    <a:ext uri="{9D8B030D-6E8A-4147-A177-3AD203B41FA5}">
                      <a16:colId xmlns:a16="http://schemas.microsoft.com/office/drawing/2014/main" val="821337448"/>
                    </a:ext>
                  </a:extLst>
                </a:gridCol>
              </a:tblGrid>
              <a:tr h="4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姓名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学院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工作内容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第二阶段分工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17901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王天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类图（前端）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39398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阳磊</a:t>
                      </a:r>
                      <a:endParaRPr lang="en-US" altLang="zh-CN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状态图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6201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曹秦瑜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用况图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608504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杨纪翔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2604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刘茁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顺序图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47128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潘学海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类图（后端）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7364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关钧睿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技术指导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0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孙艳春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总指导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5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D8A24-297D-944C-BD89-212EE61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6" y="0"/>
            <a:ext cx="8380668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83FB84-C00A-9142-8590-F338C8FDE950}"/>
              </a:ext>
            </a:extLst>
          </p:cNvPr>
          <p:cNvSpPr/>
          <p:nvPr/>
        </p:nvSpPr>
        <p:spPr>
          <a:xfrm>
            <a:off x="3197655" y="2113635"/>
            <a:ext cx="1679755" cy="167975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1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项目基本信息</a:t>
            </a:r>
            <a:endParaRPr 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A3546-9A41-8A48-8746-19A1FA08B0F2}"/>
              </a:ext>
            </a:extLst>
          </p:cNvPr>
          <p:cNvSpPr/>
          <p:nvPr/>
        </p:nvSpPr>
        <p:spPr>
          <a:xfrm>
            <a:off x="2892245" y="1655520"/>
            <a:ext cx="6251755" cy="16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项目试图建立一个旅游服务系统，用户可以在系统里记录自己过去或未来的行程，看到自己都到过哪些地方。本系统还试图依靠好友关系进行智能推荐，例如在相近的时间段规划了相同的行程的好友会得到建议，方便找到一起出行的朋友。用户也可以知道过去有哪些好友去过某个目的地，方便从他们那里获取信息、寻找建议等。</a:t>
            </a:r>
            <a:endParaRPr lang="zh-CN" altLang="en-US" sz="16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74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用况图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E07F4264-072F-0649-9650-B9FDEC857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84478"/>
            <a:ext cx="5497380" cy="49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E4273-C819-594D-8CD8-1A6B40A7D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" y="388703"/>
            <a:ext cx="7317200" cy="47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AD1D-D05D-DB40-9B24-446D3A93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-176940"/>
            <a:ext cx="5744894" cy="53204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6DA462-5863-234D-8F9F-419B49D841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5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49"/>
            <a:ext cx="9144000" cy="44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Macintosh PowerPoint</Application>
  <PresentationFormat>On-screen Show (16:9)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LingWai SC Medium</vt:lpstr>
      <vt:lpstr>PingFang SC</vt:lpstr>
      <vt:lpstr>Arial</vt:lpstr>
      <vt:lpstr>Calibri</vt:lpstr>
      <vt:lpstr>Office Theme</vt:lpstr>
      <vt:lpstr>一个基于社交网络的旅行服务系统</vt:lpstr>
      <vt:lpstr>目录</vt:lpstr>
      <vt:lpstr>小组成员介绍及分工</vt:lpstr>
      <vt:lpstr>PowerPoint Presentation</vt:lpstr>
      <vt:lpstr>项目基本信息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2019-04-24T18:13:01Z</dcterms:modified>
</cp:coreProperties>
</file>